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4" r:id="rId2"/>
    <p:sldId id="258" r:id="rId3"/>
    <p:sldId id="260" r:id="rId4"/>
    <p:sldId id="262" r:id="rId5"/>
    <p:sldId id="265" r:id="rId6"/>
    <p:sldId id="266" r:id="rId7"/>
    <p:sldId id="268" r:id="rId8"/>
    <p:sldId id="291" r:id="rId9"/>
    <p:sldId id="269" r:id="rId10"/>
    <p:sldId id="275" r:id="rId11"/>
    <p:sldId id="270" r:id="rId12"/>
    <p:sldId id="276" r:id="rId13"/>
    <p:sldId id="280" r:id="rId14"/>
    <p:sldId id="285" r:id="rId15"/>
    <p:sldId id="284" r:id="rId16"/>
    <p:sldId id="279" r:id="rId17"/>
    <p:sldId id="281" r:id="rId18"/>
    <p:sldId id="289" r:id="rId19"/>
    <p:sldId id="287" r:id="rId20"/>
    <p:sldId id="271" r:id="rId21"/>
    <p:sldId id="290" r:id="rId22"/>
    <p:sldId id="292" r:id="rId23"/>
    <p:sldId id="293" r:id="rId24"/>
    <p:sldId id="294" r:id="rId25"/>
    <p:sldId id="295" r:id="rId26"/>
    <p:sldId id="296" r:id="rId27"/>
    <p:sldId id="297" r:id="rId28"/>
    <p:sldId id="288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701" autoAdjust="0"/>
  </p:normalViewPr>
  <p:slideViewPr>
    <p:cSldViewPr>
      <p:cViewPr varScale="1">
        <p:scale>
          <a:sx n="112" d="100"/>
          <a:sy n="112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629D-26CB-4A55-BCF7-62086EC3FA5D}" type="datetimeFigureOut">
              <a:rPr lang="fr-CH" smtClean="0"/>
              <a:t>07.10.2016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629D-26CB-4A55-BCF7-62086EC3FA5D}" type="datetimeFigureOut">
              <a:rPr lang="fr-CH" smtClean="0"/>
              <a:t>07.10.2016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629D-26CB-4A55-BCF7-62086EC3FA5D}" type="datetimeFigureOut">
              <a:rPr lang="fr-CH" smtClean="0"/>
              <a:t>07.10.2016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629D-26CB-4A55-BCF7-62086EC3FA5D}" type="datetimeFigureOut">
              <a:rPr lang="fr-CH" smtClean="0"/>
              <a:t>07.10.2016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629D-26CB-4A55-BCF7-62086EC3FA5D}" type="datetimeFigureOut">
              <a:rPr lang="fr-CH" smtClean="0"/>
              <a:t>07.10.2016</a:t>
            </a:fld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629D-26CB-4A55-BCF7-62086EC3FA5D}" type="datetimeFigureOut">
              <a:rPr lang="fr-CH" smtClean="0"/>
              <a:t>07.10.2016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629D-26CB-4A55-BCF7-62086EC3FA5D}" type="datetimeFigureOut">
              <a:rPr lang="fr-CH" smtClean="0"/>
              <a:t>07.10.2016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629D-26CB-4A55-BCF7-62086EC3FA5D}" type="datetimeFigureOut">
              <a:rPr lang="fr-CH" smtClean="0"/>
              <a:t>07.10.2016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629D-26CB-4A55-BCF7-62086EC3FA5D}" type="datetimeFigureOut">
              <a:rPr lang="fr-CH" smtClean="0"/>
              <a:t>07.10.2016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629D-26CB-4A55-BCF7-62086EC3FA5D}" type="datetimeFigureOut">
              <a:rPr lang="fr-CH" smtClean="0"/>
              <a:t>07.10.2016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629D-26CB-4A55-BCF7-62086EC3FA5D}" type="datetimeFigureOut">
              <a:rPr lang="fr-CH" smtClean="0"/>
              <a:t>07.10.2016</a:t>
            </a:fld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585629D-26CB-4A55-BCF7-62086EC3FA5D}" type="datetimeFigureOut">
              <a:rPr lang="fr-CH" smtClean="0"/>
              <a:t>07.10.2016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826A18A-7ED4-442C-B566-4A6CE12B7EA1}" type="slidenum">
              <a:rPr lang="fr-CH" smtClean="0"/>
              <a:t>‹N°›</a:t>
            </a:fld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microsoft.com/office/2007/relationships/hdphoto" Target="../media/hdphoto10.wdp"/><Relationship Id="rId10" Type="http://schemas.openxmlformats.org/officeDocument/2006/relationships/image" Target="../media/image14.png"/><Relationship Id="rId4" Type="http://schemas.openxmlformats.org/officeDocument/2006/relationships/image" Target="../media/image12.jpeg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16.wdp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83968" y="6021288"/>
            <a:ext cx="4208512" cy="396000"/>
          </a:xfrm>
        </p:spPr>
        <p:txBody>
          <a:bodyPr>
            <a:normAutofit/>
          </a:bodyPr>
          <a:lstStyle/>
          <a:p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Situation au 06.10.2016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AUTOSTRADA </a:t>
            </a:r>
            <a:r>
              <a:rPr lang="fr-CH" dirty="0" err="1" smtClean="0"/>
              <a:t>Semnalizare</a:t>
            </a:r>
            <a:endParaRPr lang="fr-CH" dirty="0"/>
          </a:p>
        </p:txBody>
      </p:sp>
      <p:pic>
        <p:nvPicPr>
          <p:cNvPr id="4" name="Picture 2" descr="5.1 Russian road sig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80" y="476672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7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51520" y="332656"/>
            <a:ext cx="8640960" cy="61926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dinspre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Alba Iulia </a:t>
            </a:r>
          </a:p>
        </p:txBody>
      </p:sp>
    </p:spTree>
    <p:extLst>
      <p:ext uri="{BB962C8B-B14F-4D97-AF65-F5344CB8AC3E}">
        <p14:creationId xmlns:p14="http://schemas.microsoft.com/office/powerpoint/2010/main" val="28317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3594638" cy="27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88024" y="888339"/>
            <a:ext cx="3096344" cy="4608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7"/>
          <p:cNvSpPr/>
          <p:nvPr/>
        </p:nvSpPr>
        <p:spPr>
          <a:xfrm>
            <a:off x="5243841" y="3359040"/>
            <a:ext cx="108000" cy="19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Ellipse 8"/>
          <p:cNvSpPr/>
          <p:nvPr/>
        </p:nvSpPr>
        <p:spPr>
          <a:xfrm>
            <a:off x="4973806" y="2834784"/>
            <a:ext cx="648072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Flèche droite 9"/>
          <p:cNvSpPr/>
          <p:nvPr/>
        </p:nvSpPr>
        <p:spPr>
          <a:xfrm>
            <a:off x="5559119" y="2976595"/>
            <a:ext cx="1620000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5189842" y="1202397"/>
            <a:ext cx="216000" cy="1692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Ellipse 11"/>
          <p:cNvSpPr/>
          <p:nvPr/>
        </p:nvSpPr>
        <p:spPr>
          <a:xfrm>
            <a:off x="5120691" y="2959377"/>
            <a:ext cx="354301" cy="32687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6161281" y="5085184"/>
            <a:ext cx="864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150 m</a:t>
            </a:r>
            <a:endParaRPr lang="fr-CH" dirty="0"/>
          </a:p>
        </p:txBody>
      </p:sp>
      <p:sp>
        <p:nvSpPr>
          <p:cNvPr id="14" name="Rectangle 13"/>
          <p:cNvSpPr/>
          <p:nvPr/>
        </p:nvSpPr>
        <p:spPr>
          <a:xfrm>
            <a:off x="5671839" y="4022816"/>
            <a:ext cx="1980000" cy="90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97152" y="3265108"/>
            <a:ext cx="1800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Orastie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4220" y="1067061"/>
            <a:ext cx="900000" cy="2954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 smtClean="0"/>
              <a:t>Sebes</a:t>
            </a:r>
            <a:endParaRPr lang="fr-CH" dirty="0"/>
          </a:p>
        </p:txBody>
      </p:sp>
      <p:sp>
        <p:nvSpPr>
          <p:cNvPr id="17" name="Rectangle 16"/>
          <p:cNvSpPr/>
          <p:nvPr/>
        </p:nvSpPr>
        <p:spPr>
          <a:xfrm>
            <a:off x="5584646" y="1106804"/>
            <a:ext cx="396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DN1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84646" y="1412816"/>
            <a:ext cx="1800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09242" y="3349815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09242" y="3652636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04704" y="1502832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97152" y="1772816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6737" y="4191634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86737" y="4526848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4860032" y="980728"/>
            <a:ext cx="2952328" cy="4464496"/>
          </a:xfrm>
          <a:prstGeom prst="roundRect">
            <a:avLst>
              <a:gd name="adj" fmla="val 290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6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839203" y="4821438"/>
            <a:ext cx="12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informations</a:t>
            </a:r>
            <a:endParaRPr lang="fr-CH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flipH="1">
            <a:off x="4139808" y="4821438"/>
            <a:ext cx="1532031" cy="90000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5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74" y="332656"/>
            <a:ext cx="3158042" cy="223224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84" y="2636912"/>
            <a:ext cx="3159861" cy="201622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3" y="4751370"/>
            <a:ext cx="3179002" cy="1917989"/>
          </a:xfrm>
          <a:prstGeom prst="rect">
            <a:avLst/>
          </a:prstGeom>
        </p:spPr>
      </p:pic>
      <p:sp>
        <p:nvSpPr>
          <p:cNvPr id="5" name="Pentagone 4"/>
          <p:cNvSpPr/>
          <p:nvPr/>
        </p:nvSpPr>
        <p:spPr>
          <a:xfrm>
            <a:off x="3931898" y="476672"/>
            <a:ext cx="2520000" cy="756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    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214</a:t>
            </a:r>
          </a:p>
          <a:p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Orastie</a:t>
            </a:r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e 5"/>
          <p:cNvSpPr/>
          <p:nvPr/>
        </p:nvSpPr>
        <p:spPr>
          <a:xfrm>
            <a:off x="3931898" y="1340768"/>
            <a:ext cx="2880000" cy="936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Ins="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133</a:t>
            </a:r>
          </a:p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  145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         13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4749" y="2564904"/>
            <a:ext cx="8280000" cy="72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323528" y="4672537"/>
            <a:ext cx="8280000" cy="72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0" name="Picture 2" descr="5.1 Russian road sign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708" y="1502768"/>
            <a:ext cx="470820" cy="612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5.1 Russian road sign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247" y="548672"/>
            <a:ext cx="470820" cy="612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entagone 11"/>
          <p:cNvSpPr/>
          <p:nvPr/>
        </p:nvSpPr>
        <p:spPr>
          <a:xfrm>
            <a:off x="3898022" y="2780928"/>
            <a:ext cx="2700000" cy="756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r>
              <a:rPr lang="fr-CH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310</a:t>
            </a:r>
          </a:p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          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5.1 Russian road sign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098" y="2852928"/>
            <a:ext cx="470820" cy="612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e 13"/>
          <p:cNvSpPr/>
          <p:nvPr/>
        </p:nvSpPr>
        <p:spPr>
          <a:xfrm>
            <a:off x="3851920" y="3717032"/>
            <a:ext cx="2520000" cy="540000"/>
          </a:xfrm>
          <a:prstGeom prst="homePlat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algn="ctr"/>
            <a:r>
              <a:rPr lang="fr-CH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4</a:t>
            </a:r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18098" y="3879032"/>
            <a:ext cx="396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DN1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18098" y="4827178"/>
            <a:ext cx="2520000" cy="17356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2" name="Picture 2" descr="5.1 Russian road sign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216098" y="5894402"/>
            <a:ext cx="1368000" cy="54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tlCol="0" anchor="ctr"/>
          <a:lstStyle/>
          <a:p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44918" y="5945871"/>
            <a:ext cx="288000" cy="180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44918" y="6188271"/>
            <a:ext cx="288000" cy="180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01463" y="5021028"/>
            <a:ext cx="288000" cy="180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DN1</a:t>
            </a:r>
            <a:endParaRPr lang="fr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11898" y="4963285"/>
            <a:ext cx="576000" cy="2954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èche gauche 28"/>
          <p:cNvSpPr/>
          <p:nvPr/>
        </p:nvSpPr>
        <p:spPr>
          <a:xfrm>
            <a:off x="4216098" y="5585859"/>
            <a:ext cx="1404000" cy="216024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Ellipse 29"/>
          <p:cNvSpPr/>
          <p:nvPr/>
        </p:nvSpPr>
        <p:spPr>
          <a:xfrm>
            <a:off x="5584098" y="5513865"/>
            <a:ext cx="352270" cy="3600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1" name="Ellipse 30"/>
          <p:cNvSpPr/>
          <p:nvPr/>
        </p:nvSpPr>
        <p:spPr>
          <a:xfrm>
            <a:off x="5670233" y="5604997"/>
            <a:ext cx="180000" cy="18000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Flèche droite 31"/>
          <p:cNvSpPr/>
          <p:nvPr/>
        </p:nvSpPr>
        <p:spPr>
          <a:xfrm>
            <a:off x="5850233" y="5595428"/>
            <a:ext cx="439738" cy="19688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33" name="Picture 2" descr="CH-Vorschriftssignal-Einfahrt verboten.sv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102" y="5543681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lèche vers le haut 33"/>
          <p:cNvSpPr/>
          <p:nvPr/>
        </p:nvSpPr>
        <p:spPr>
          <a:xfrm>
            <a:off x="5652233" y="5028649"/>
            <a:ext cx="216000" cy="522653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Rectangle 34"/>
          <p:cNvSpPr/>
          <p:nvPr/>
        </p:nvSpPr>
        <p:spPr>
          <a:xfrm>
            <a:off x="5706233" y="5823141"/>
            <a:ext cx="108000" cy="6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6" name="Rectangle à coins arrondis 35"/>
          <p:cNvSpPr/>
          <p:nvPr/>
        </p:nvSpPr>
        <p:spPr>
          <a:xfrm>
            <a:off x="4040247" y="4869160"/>
            <a:ext cx="2448000" cy="1656000"/>
          </a:xfrm>
          <a:prstGeom prst="roundRect">
            <a:avLst>
              <a:gd name="adj" fmla="val 691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7" name="Rectangle 36"/>
          <p:cNvSpPr/>
          <p:nvPr/>
        </p:nvSpPr>
        <p:spPr>
          <a:xfrm>
            <a:off x="6811898" y="1718768"/>
            <a:ext cx="12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informations</a:t>
            </a:r>
            <a:endParaRPr lang="fr-CH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74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51520" y="332656"/>
            <a:ext cx="8640960" cy="61926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dinspre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Sibiu</a:t>
            </a:r>
          </a:p>
        </p:txBody>
      </p:sp>
    </p:spTree>
    <p:extLst>
      <p:ext uri="{BB962C8B-B14F-4D97-AF65-F5344CB8AC3E}">
        <p14:creationId xmlns:p14="http://schemas.microsoft.com/office/powerpoint/2010/main" val="75903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 txBox="1">
            <a:spLocks/>
          </p:cNvSpPr>
          <p:nvPr/>
        </p:nvSpPr>
        <p:spPr>
          <a:xfrm>
            <a:off x="1619672" y="2564904"/>
            <a:ext cx="5760000" cy="2232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</a:p>
          <a:p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612112" y="155679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66155" y="1700792"/>
            <a:ext cx="216024" cy="61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5265120" y="1700792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701968" y="1592712"/>
            <a:ext cx="2592288" cy="82817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730898" y="2635706"/>
            <a:ext cx="5537547" cy="2090395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8" name="Flèche droite 7"/>
          <p:cNvSpPr/>
          <p:nvPr/>
        </p:nvSpPr>
        <p:spPr>
          <a:xfrm rot="19500000">
            <a:off x="5937363" y="3820764"/>
            <a:ext cx="1260000" cy="5400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4499672" y="2968239"/>
            <a:ext cx="1692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exagone 9"/>
          <p:cNvSpPr/>
          <p:nvPr/>
        </p:nvSpPr>
        <p:spPr>
          <a:xfrm>
            <a:off x="1979712" y="3508239"/>
            <a:ext cx="720000" cy="360000"/>
          </a:xfrm>
          <a:prstGeom prst="hexag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5.1 Russian road sig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549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6" name="Picture 2" descr="5.1 Russian road sig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4967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3593746" cy="270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86541" y="1916832"/>
            <a:ext cx="4320000" cy="28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4"/>
          <p:cNvSpPr/>
          <p:nvPr/>
        </p:nvSpPr>
        <p:spPr>
          <a:xfrm>
            <a:off x="6578421" y="3386834"/>
            <a:ext cx="108000" cy="90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llipse 5"/>
          <p:cNvSpPr/>
          <p:nvPr/>
        </p:nvSpPr>
        <p:spPr>
          <a:xfrm>
            <a:off x="6325687" y="2888940"/>
            <a:ext cx="648072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Ellipse 6"/>
          <p:cNvSpPr/>
          <p:nvPr/>
        </p:nvSpPr>
        <p:spPr>
          <a:xfrm>
            <a:off x="6472572" y="3013533"/>
            <a:ext cx="354301" cy="32687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Flèche droite 7"/>
          <p:cNvSpPr/>
          <p:nvPr/>
        </p:nvSpPr>
        <p:spPr>
          <a:xfrm>
            <a:off x="6966863" y="3070944"/>
            <a:ext cx="1620000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Flèche gauche 8"/>
          <p:cNvSpPr/>
          <p:nvPr/>
        </p:nvSpPr>
        <p:spPr>
          <a:xfrm>
            <a:off x="4705687" y="3068972"/>
            <a:ext cx="1620000" cy="21600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7658842" y="3356832"/>
            <a:ext cx="900000" cy="2954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 smtClean="0"/>
              <a:t>Sebes</a:t>
            </a:r>
            <a:endParaRPr lang="fr-CH" dirty="0"/>
          </a:p>
        </p:txBody>
      </p:sp>
      <p:sp>
        <p:nvSpPr>
          <p:cNvPr id="11" name="Rectangle 10"/>
          <p:cNvSpPr/>
          <p:nvPr/>
        </p:nvSpPr>
        <p:spPr>
          <a:xfrm>
            <a:off x="7117526" y="3396575"/>
            <a:ext cx="396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DN1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26873" y="2168896"/>
            <a:ext cx="1800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19526" y="2276896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19526" y="2549459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65687" y="3363370"/>
            <a:ext cx="1260000" cy="5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Alba Iulia</a:t>
            </a:r>
          </a:p>
          <a:p>
            <a:pPr algn="ctr"/>
            <a:r>
              <a:rPr lang="fr-CH" dirty="0" err="1" smtClean="0"/>
              <a:t>Lancram</a:t>
            </a:r>
            <a:endParaRPr lang="fr-CH" dirty="0"/>
          </a:p>
        </p:txBody>
      </p:sp>
      <p:sp>
        <p:nvSpPr>
          <p:cNvPr id="16" name="Rectangle 15"/>
          <p:cNvSpPr/>
          <p:nvPr/>
        </p:nvSpPr>
        <p:spPr>
          <a:xfrm>
            <a:off x="4705687" y="3411650"/>
            <a:ext cx="396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DN1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515579" y="1988840"/>
            <a:ext cx="4248000" cy="2772000"/>
          </a:xfrm>
          <a:prstGeom prst="roundRect">
            <a:avLst>
              <a:gd name="adj" fmla="val 436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6217723" y="4367747"/>
            <a:ext cx="864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150 m</a:t>
            </a:r>
            <a:endParaRPr lang="fr-CH" dirty="0"/>
          </a:p>
        </p:txBody>
      </p:sp>
      <p:pic>
        <p:nvPicPr>
          <p:cNvPr id="19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946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51520" y="332656"/>
            <a:ext cx="8640960" cy="61926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dinspre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Orastie</a:t>
            </a:r>
            <a:endParaRPr lang="fr-CH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95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/>
          <p:cNvSpPr txBox="1">
            <a:spLocks/>
          </p:cNvSpPr>
          <p:nvPr/>
        </p:nvSpPr>
        <p:spPr>
          <a:xfrm>
            <a:off x="1619672" y="2564904"/>
            <a:ext cx="5760000" cy="2232000"/>
          </a:xfrm>
          <a:prstGeom prst="rect">
            <a:avLst/>
          </a:prstGeom>
          <a:solidFill>
            <a:srgbClr val="0070C0"/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lIns="0" tIns="360000" bIns="21600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r>
              <a:rPr lang="fr-CH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</a:p>
          <a:p>
            <a:endParaRPr lang="fr-CH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4612112" y="1556792"/>
            <a:ext cx="2772000" cy="9000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0" rtlCol="0" anchor="ctr"/>
          <a:lstStyle/>
          <a:p>
            <a:pPr algn="ctr"/>
            <a:r>
              <a:rPr lang="fr-CH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fr-CH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66155" y="1700792"/>
            <a:ext cx="216024" cy="61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Virage 4"/>
          <p:cNvSpPr/>
          <p:nvPr/>
        </p:nvSpPr>
        <p:spPr>
          <a:xfrm>
            <a:off x="5265120" y="1700792"/>
            <a:ext cx="612000" cy="612000"/>
          </a:xfrm>
          <a:prstGeom prst="bentArrow">
            <a:avLst>
              <a:gd name="adj1" fmla="val 25000"/>
              <a:gd name="adj2" fmla="val 24461"/>
              <a:gd name="adj3" fmla="val 25000"/>
              <a:gd name="adj4" fmla="val 4375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701968" y="1592712"/>
            <a:ext cx="2592288" cy="82817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à coins arrondis 6"/>
          <p:cNvSpPr/>
          <p:nvPr/>
        </p:nvSpPr>
        <p:spPr>
          <a:xfrm>
            <a:off x="1730898" y="2635706"/>
            <a:ext cx="5537547" cy="2090395"/>
          </a:xfrm>
          <a:prstGeom prst="roundRect">
            <a:avLst>
              <a:gd name="adj" fmla="val 37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8" name="Flèche droite 7"/>
          <p:cNvSpPr/>
          <p:nvPr/>
        </p:nvSpPr>
        <p:spPr>
          <a:xfrm rot="19500000">
            <a:off x="5937363" y="3820764"/>
            <a:ext cx="1260000" cy="5400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4499672" y="2968239"/>
            <a:ext cx="1692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endParaRPr lang="fr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exagone 9"/>
          <p:cNvSpPr/>
          <p:nvPr/>
        </p:nvSpPr>
        <p:spPr>
          <a:xfrm>
            <a:off x="1979712" y="3508239"/>
            <a:ext cx="720000" cy="360000"/>
          </a:xfrm>
          <a:prstGeom prst="hexag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5.1 Russian road sig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730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1484784"/>
            <a:ext cx="4104456" cy="208823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b"/>
          <a:lstStyle/>
          <a:p>
            <a:pPr algn="ctr"/>
            <a:r>
              <a:rPr lang="fr-CH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-1800000">
            <a:off x="5271508" y="1968374"/>
            <a:ext cx="1260000" cy="540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Organigramme : Connecteur 3"/>
          <p:cNvSpPr/>
          <p:nvPr/>
        </p:nvSpPr>
        <p:spPr>
          <a:xfrm>
            <a:off x="2843808" y="1689547"/>
            <a:ext cx="1080000" cy="10800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fr-CH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591780" y="1579385"/>
            <a:ext cx="4032448" cy="1899030"/>
          </a:xfrm>
          <a:prstGeom prst="roundRect">
            <a:avLst>
              <a:gd name="adj" fmla="val 953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6" name="Picture 2" descr="5.1 Russian road sig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6599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51520" y="329952"/>
            <a:ext cx="8568952" cy="6120680"/>
          </a:xfrm>
          <a:prstGeom prst="roundRect">
            <a:avLst>
              <a:gd name="adj" fmla="val 3941"/>
            </a:avLst>
          </a:prstGeom>
          <a:solidFill>
            <a:schemeClr val="bg1">
              <a:lumMod val="8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80000" rtlCol="0" anchor="t"/>
          <a:lstStyle/>
          <a:p>
            <a:r>
              <a:rPr lang="fr-CH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lang="fr-CH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fr-CH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  <a:p>
            <a:endParaRPr lang="fr-CH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	</a:t>
            </a:r>
            <a:r>
              <a:rPr lang="fr-CH" sz="1600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Iesire</a:t>
            </a:r>
            <a:r>
              <a:rPr lang="fr-CH" sz="16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LANCRAM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     </a:t>
            </a:r>
            <a:r>
              <a:rPr lang="fr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CH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1.a	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dinspre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 </a:t>
            </a:r>
            <a:r>
              <a:rPr lang="fr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CH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1.b	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dinspre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Alba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Iuilia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10</a:t>
            </a:r>
          </a:p>
          <a:p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1.c	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dinspre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Sibiu			   13</a:t>
            </a:r>
          </a:p>
          <a:p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1.d	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dinspre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fr-CH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Orastie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17</a:t>
            </a:r>
          </a:p>
          <a:p>
            <a:endParaRPr lang="fr-CH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fr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</a:t>
            </a:r>
            <a:r>
              <a:rPr lang="fr-CH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</a:t>
            </a:r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21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5.1 Russian road sig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80" y="476672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9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0205"/>
            <a:ext cx="3672408" cy="252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55463" y="1196752"/>
            <a:ext cx="4680520" cy="47879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3"/>
          <p:cNvSpPr/>
          <p:nvPr/>
        </p:nvSpPr>
        <p:spPr>
          <a:xfrm>
            <a:off x="6595723" y="3284972"/>
            <a:ext cx="108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Flèche droite 4"/>
          <p:cNvSpPr/>
          <p:nvPr/>
        </p:nvSpPr>
        <p:spPr>
          <a:xfrm>
            <a:off x="6966863" y="3070944"/>
            <a:ext cx="1620000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Flèche gauche 5"/>
          <p:cNvSpPr/>
          <p:nvPr/>
        </p:nvSpPr>
        <p:spPr>
          <a:xfrm>
            <a:off x="4705687" y="3068972"/>
            <a:ext cx="1620000" cy="21600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Ellipse 6"/>
          <p:cNvSpPr/>
          <p:nvPr/>
        </p:nvSpPr>
        <p:spPr>
          <a:xfrm>
            <a:off x="6325687" y="2888940"/>
            <a:ext cx="648072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Flèche vers le haut 7"/>
          <p:cNvSpPr/>
          <p:nvPr/>
        </p:nvSpPr>
        <p:spPr>
          <a:xfrm>
            <a:off x="6541723" y="1473989"/>
            <a:ext cx="216000" cy="1440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Ellipse 8"/>
          <p:cNvSpPr/>
          <p:nvPr/>
        </p:nvSpPr>
        <p:spPr>
          <a:xfrm>
            <a:off x="6472572" y="3013533"/>
            <a:ext cx="354301" cy="32687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6255014" y="5471947"/>
            <a:ext cx="864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150 m</a:t>
            </a:r>
            <a:endParaRPr lang="fr-CH" dirty="0"/>
          </a:p>
        </p:txBody>
      </p:sp>
      <p:sp>
        <p:nvSpPr>
          <p:cNvPr id="11" name="Rectangle 10"/>
          <p:cNvSpPr/>
          <p:nvPr/>
        </p:nvSpPr>
        <p:spPr>
          <a:xfrm>
            <a:off x="6884126" y="1458628"/>
            <a:ext cx="1800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83781" y="1547758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83781" y="1808832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55941" y="3294810"/>
            <a:ext cx="900000" cy="2954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 smtClean="0"/>
              <a:t>Sebes</a:t>
            </a:r>
            <a:endParaRPr lang="fr-CH" dirty="0"/>
          </a:p>
        </p:txBody>
      </p:sp>
      <p:sp>
        <p:nvSpPr>
          <p:cNvPr id="15" name="Rectangle 14"/>
          <p:cNvSpPr/>
          <p:nvPr/>
        </p:nvSpPr>
        <p:spPr>
          <a:xfrm>
            <a:off x="7151181" y="3340411"/>
            <a:ext cx="396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DN1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15687" y="3448411"/>
            <a:ext cx="1800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Orastie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10860" y="2441804"/>
            <a:ext cx="1260000" cy="5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Alba Iulia</a:t>
            </a:r>
          </a:p>
          <a:p>
            <a:pPr algn="ctr"/>
            <a:r>
              <a:rPr lang="fr-CH" dirty="0" err="1" smtClean="0"/>
              <a:t>Lancram</a:t>
            </a:r>
            <a:endParaRPr lang="fr-CH" dirty="0"/>
          </a:p>
        </p:txBody>
      </p:sp>
      <p:sp>
        <p:nvSpPr>
          <p:cNvPr id="18" name="Rectangle 17"/>
          <p:cNvSpPr/>
          <p:nvPr/>
        </p:nvSpPr>
        <p:spPr>
          <a:xfrm>
            <a:off x="4610979" y="2603804"/>
            <a:ext cx="396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DN1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35687" y="4184972"/>
            <a:ext cx="1980000" cy="90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02535" y="3511043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05687" y="3772411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07687" y="4363868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07687" y="4725144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4327471" y="1261091"/>
            <a:ext cx="4536504" cy="4680000"/>
          </a:xfrm>
          <a:prstGeom prst="roundRect">
            <a:avLst>
              <a:gd name="adj" fmla="val 248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5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2030125" y="4944930"/>
            <a:ext cx="12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informations</a:t>
            </a:r>
            <a:endParaRPr lang="fr-CH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 rot="300000" flipH="1">
            <a:off x="3346497" y="4988037"/>
            <a:ext cx="1080000" cy="90000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56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12968" cy="65527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" name="Rectangle 2"/>
          <p:cNvSpPr/>
          <p:nvPr/>
        </p:nvSpPr>
        <p:spPr>
          <a:xfrm>
            <a:off x="647564" y="476672"/>
            <a:ext cx="7920880" cy="5976664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6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</a:t>
            </a:r>
          </a:p>
        </p:txBody>
      </p:sp>
    </p:spTree>
    <p:extLst>
      <p:ext uri="{BB962C8B-B14F-4D97-AF65-F5344CB8AC3E}">
        <p14:creationId xmlns:p14="http://schemas.microsoft.com/office/powerpoint/2010/main" val="113614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ophie\Pictures\Turda0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05" y="1916832"/>
            <a:ext cx="3626839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16805" y="5445224"/>
            <a:ext cx="360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r"/>
            <a:r>
              <a:rPr lang="fr-CH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 :  DN1 x A3</a:t>
            </a:r>
            <a:endParaRPr lang="fr-CH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04072" y="891456"/>
            <a:ext cx="3608288" cy="43924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2160000" rtlCol="0" anchor="t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</a:p>
          <a:p>
            <a:pPr algn="ctr"/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Teius</a:t>
            </a:r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èche vers le haut 4"/>
          <p:cNvSpPr/>
          <p:nvPr/>
        </p:nvSpPr>
        <p:spPr>
          <a:xfrm>
            <a:off x="4860032" y="1772816"/>
            <a:ext cx="288000" cy="324036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8032" y="2060848"/>
            <a:ext cx="432000" cy="252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4963393" y="3840365"/>
            <a:ext cx="2279192" cy="252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92989" y="4149040"/>
            <a:ext cx="1620000" cy="72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</p:txBody>
      </p:sp>
      <p:sp>
        <p:nvSpPr>
          <p:cNvPr id="9" name="Rectangle 8"/>
          <p:cNvSpPr/>
          <p:nvPr/>
        </p:nvSpPr>
        <p:spPr>
          <a:xfrm>
            <a:off x="5246011" y="2652284"/>
            <a:ext cx="1620000" cy="1136756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fr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Sibiu – Arad</a:t>
            </a:r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64288" y="3549813"/>
            <a:ext cx="468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54243" y="3220662"/>
            <a:ext cx="468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54243" y="4149040"/>
            <a:ext cx="468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316805" y="980728"/>
            <a:ext cx="3423547" cy="4248472"/>
          </a:xfrm>
          <a:prstGeom prst="roundRect">
            <a:avLst>
              <a:gd name="adj" fmla="val 356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80" y="476672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454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phie\Pictures\Turda0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416" y="404664"/>
            <a:ext cx="7369768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entagone 2"/>
          <p:cNvSpPr/>
          <p:nvPr/>
        </p:nvSpPr>
        <p:spPr>
          <a:xfrm>
            <a:off x="5220072" y="1844824"/>
            <a:ext cx="2520000" cy="1008112"/>
          </a:xfrm>
          <a:prstGeom prst="homePlate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rIns="0" rtlCol="0" anchor="t"/>
          <a:lstStyle/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 - Arad</a:t>
            </a:r>
            <a:endParaRPr lang="fr-CH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entagone 4"/>
          <p:cNvSpPr/>
          <p:nvPr/>
        </p:nvSpPr>
        <p:spPr>
          <a:xfrm>
            <a:off x="5220072" y="3005336"/>
            <a:ext cx="2520000" cy="720000"/>
          </a:xfrm>
          <a:prstGeom prst="homePlate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rIns="0" rtlCol="0" anchor="t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225" y="3095336"/>
            <a:ext cx="469659" cy="54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854" y="2078880"/>
            <a:ext cx="469659" cy="54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5.1 Russian road sign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80" y="476672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273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phie\Pictures\Turda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52" y="862010"/>
            <a:ext cx="8658225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48364" y="1844824"/>
            <a:ext cx="216024" cy="33123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7984" y="1844824"/>
            <a:ext cx="3636404" cy="2160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7984" y="1844824"/>
            <a:ext cx="1584015" cy="9361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88000" rIns="0" rtlCol="0" anchor="ctr"/>
          <a:lstStyle/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èche vers le bas 1"/>
          <p:cNvSpPr/>
          <p:nvPr/>
        </p:nvSpPr>
        <p:spPr>
          <a:xfrm>
            <a:off x="4529665" y="2060848"/>
            <a:ext cx="180000" cy="540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463907" y="1898800"/>
            <a:ext cx="1476000" cy="828000"/>
          </a:xfrm>
          <a:prstGeom prst="roundRect">
            <a:avLst>
              <a:gd name="adj" fmla="val 1053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34814" y="1520928"/>
            <a:ext cx="1620000" cy="126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216000" rtlCol="0" anchor="ctr"/>
          <a:lstStyle/>
          <a:p>
            <a:pPr algn="ctr"/>
            <a:r>
              <a:rPr lang="fr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algn="ctr"/>
            <a:endParaRPr lang="fr-CH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Sibiu - Arad</a:t>
            </a:r>
            <a:endParaRPr lang="fr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  <a:endParaRPr lang="fr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90500" y="2105209"/>
            <a:ext cx="151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6190500" y="1547992"/>
            <a:ext cx="1508628" cy="1188000"/>
          </a:xfrm>
          <a:prstGeom prst="roundRect">
            <a:avLst>
              <a:gd name="adj" fmla="val 613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èche vers le bas 12"/>
          <p:cNvSpPr/>
          <p:nvPr/>
        </p:nvSpPr>
        <p:spPr>
          <a:xfrm>
            <a:off x="7452320" y="1608443"/>
            <a:ext cx="144000" cy="432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èche vers le bas 13"/>
          <p:cNvSpPr/>
          <p:nvPr/>
        </p:nvSpPr>
        <p:spPr>
          <a:xfrm>
            <a:off x="7435358" y="2204864"/>
            <a:ext cx="144000" cy="432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 rot="-2760000">
            <a:off x="7980361" y="3965002"/>
            <a:ext cx="720000" cy="72000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endParaRPr lang="fr-CH" sz="24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5.1 Russian road sig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535" y="296672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222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Sophie\Pictures\Turda0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95" y="1124744"/>
            <a:ext cx="8200739" cy="52200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7848364" y="1844824"/>
            <a:ext cx="216024" cy="33123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11760" y="1844824"/>
            <a:ext cx="5652628" cy="2160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55775" y="1844824"/>
            <a:ext cx="1800000" cy="10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0" rtlCol="0" anchor="t"/>
          <a:lstStyle/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lèche vers le bas 25"/>
          <p:cNvSpPr/>
          <p:nvPr/>
        </p:nvSpPr>
        <p:spPr>
          <a:xfrm rot="7800000">
            <a:off x="2840465" y="2309287"/>
            <a:ext cx="216000" cy="468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14814" y="1484784"/>
            <a:ext cx="1800000" cy="14400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216000" rtlCol="0" anchor="ctr"/>
          <a:lstStyle/>
          <a:p>
            <a:pPr algn="ctr"/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algn="ctr"/>
            <a:endParaRPr lang="fr-CH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Sibiu - Arad</a:t>
            </a:r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2580817" y="1880824"/>
            <a:ext cx="1728000" cy="1008000"/>
          </a:xfrm>
          <a:prstGeom prst="roundRect">
            <a:avLst>
              <a:gd name="adj" fmla="val 994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èche vers le bas 28"/>
          <p:cNvSpPr/>
          <p:nvPr/>
        </p:nvSpPr>
        <p:spPr>
          <a:xfrm rot="-10800000">
            <a:off x="5981155" y="2310141"/>
            <a:ext cx="216000" cy="432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36270" y="2159085"/>
            <a:ext cx="1728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4536270" y="1515944"/>
            <a:ext cx="1728000" cy="1332000"/>
          </a:xfrm>
          <a:prstGeom prst="roundRect">
            <a:avLst>
              <a:gd name="adj" fmla="val 822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lèche vers le bas 31"/>
          <p:cNvSpPr/>
          <p:nvPr/>
        </p:nvSpPr>
        <p:spPr>
          <a:xfrm rot="-10800000">
            <a:off x="6004355" y="1636468"/>
            <a:ext cx="180000" cy="432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 rot="-2520000" flipV="1">
            <a:off x="4526363" y="4229395"/>
            <a:ext cx="1296000" cy="72000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endParaRPr lang="fr-CH" sz="24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80" y="476672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819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ophie\Pictures\Turda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" y="963356"/>
            <a:ext cx="8048625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52120" y="1484784"/>
            <a:ext cx="216024" cy="33123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1230" y="1484784"/>
            <a:ext cx="216024" cy="32403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1484784"/>
            <a:ext cx="5184576" cy="2160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3728" y="1484784"/>
            <a:ext cx="1296000" cy="10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rtlCol="0" anchor="t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Oradea</a:t>
            </a:r>
          </a:p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 vers le bas 6"/>
          <p:cNvSpPr/>
          <p:nvPr/>
        </p:nvSpPr>
        <p:spPr>
          <a:xfrm rot="7800000">
            <a:off x="2744007" y="2043942"/>
            <a:ext cx="180000" cy="396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195664" y="1505804"/>
            <a:ext cx="1152128" cy="1008000"/>
          </a:xfrm>
          <a:prstGeom prst="roundRect">
            <a:avLst>
              <a:gd name="adj" fmla="val 931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85883" y="1495278"/>
            <a:ext cx="972000" cy="10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rtlCol="0" anchor="t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Tg Mures</a:t>
            </a:r>
          </a:p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Brasov</a:t>
            </a:r>
          </a:p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707217" y="2780928"/>
            <a:ext cx="936105" cy="1008000"/>
          </a:xfrm>
          <a:prstGeom prst="roundRect">
            <a:avLst>
              <a:gd name="adj" fmla="val 931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èche vers le bas 12"/>
          <p:cNvSpPr/>
          <p:nvPr/>
        </p:nvSpPr>
        <p:spPr>
          <a:xfrm rot="10800000">
            <a:off x="4107999" y="2087089"/>
            <a:ext cx="149736" cy="288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6120" y="1469804"/>
            <a:ext cx="972000" cy="10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rtlCol="0" anchor="t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Sibiu - Arad</a:t>
            </a:r>
            <a:endParaRPr lang="fr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  <a:endParaRPr lang="fr-CH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èche vers le bas 14"/>
          <p:cNvSpPr/>
          <p:nvPr/>
        </p:nvSpPr>
        <p:spPr>
          <a:xfrm rot="12600000">
            <a:off x="5221901" y="2095008"/>
            <a:ext cx="149736" cy="288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648000" rtlCol="0" anchor="ctr"/>
          <a:lstStyle/>
          <a:p>
            <a:pPr algn="r"/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50120" y="1262601"/>
            <a:ext cx="468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37883" y="1269812"/>
            <a:ext cx="468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27741" y="1255464"/>
            <a:ext cx="468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55725" y="1255464"/>
            <a:ext cx="468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E60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 rot="-1620000" flipV="1">
            <a:off x="3688153" y="4138285"/>
            <a:ext cx="432000" cy="36000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ctr"/>
            <a:endParaRPr lang="fr-CH" sz="24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" descr="5.1 Russian road sig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80" y="476672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3721883" y="1495278"/>
            <a:ext cx="900000" cy="1044000"/>
          </a:xfrm>
          <a:prstGeom prst="roundRect">
            <a:avLst>
              <a:gd name="adj" fmla="val 1196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716120" y="1505804"/>
            <a:ext cx="936000" cy="1008000"/>
          </a:xfrm>
          <a:prstGeom prst="roundRect">
            <a:avLst>
              <a:gd name="adj" fmla="val 844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pPr algn="ctr"/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882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CH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</a:p>
          <a:p>
            <a:endParaRPr lang="fr-CH" i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Alphabet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Mountain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Ca, USA</a:t>
            </a:r>
          </a:p>
          <a:p>
            <a:endParaRPr lang="fr-C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Panneaux routiers :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Ministerul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Transporturilor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Romania</a:t>
            </a:r>
          </a:p>
          <a:p>
            <a:endParaRPr lang="fr-C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Pictogrammes </a:t>
            </a:r>
            <a:r>
              <a:rPr lang="fr-CH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https</a:t>
            </a:r>
            <a:r>
              <a:rPr lang="fr-CH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fr-CH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fr.wikipedia.org/wiki/Comparaison_des_panneaux_de_signalisation_routi%C3%A8re_en_Europe</a:t>
            </a:r>
          </a:p>
          <a:p>
            <a:r>
              <a:rPr lang="fr-CH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fr-CH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541" y="4869160"/>
            <a:ext cx="89289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i="1" u="sng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: 	Il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n’est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pas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tenu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compte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des modifications,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améliorations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toutes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natures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apportées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aux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panneaux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signalisation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exposés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depuis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la 	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dernière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mise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à jour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publiée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par Google </a:t>
            </a:r>
            <a:r>
              <a:rPr lang="en-US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Maps.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donc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possible que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certaines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illustrations ne correspondent plus à la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réalité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actuelle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, 	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qu’elles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soient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dépassées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qu’elles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soient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plus </a:t>
            </a:r>
            <a:r>
              <a:rPr lang="en-US" sz="1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d’actualité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. Je ne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puis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que me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réjouir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les modifications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intervenues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amélioré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le 	service aux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automobilistes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CH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5.1 Russian road sig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80" y="476672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360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785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12968" cy="65527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" name="Rectangle 2"/>
          <p:cNvSpPr/>
          <p:nvPr/>
        </p:nvSpPr>
        <p:spPr>
          <a:xfrm>
            <a:off x="647564" y="476672"/>
            <a:ext cx="7920880" cy="5976664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6000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Lancram</a:t>
            </a:r>
            <a:endParaRPr lang="fr-CH" sz="60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14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51520" y="332656"/>
            <a:ext cx="8640960" cy="61926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  <a:r>
              <a:rPr lang="fr-CH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dinspre</a:t>
            </a:r>
            <a:r>
              <a:rPr lang="fr-CH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SEBES </a:t>
            </a:r>
          </a:p>
        </p:txBody>
      </p:sp>
    </p:spTree>
    <p:extLst>
      <p:ext uri="{BB962C8B-B14F-4D97-AF65-F5344CB8AC3E}">
        <p14:creationId xmlns:p14="http://schemas.microsoft.com/office/powerpoint/2010/main" val="367817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66682"/>
            <a:ext cx="2975199" cy="216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51920" y="1667795"/>
            <a:ext cx="4248472" cy="41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fr-CH" dirty="0"/>
          </a:p>
        </p:txBody>
      </p:sp>
      <p:sp>
        <p:nvSpPr>
          <p:cNvPr id="4" name="Ellipse 3"/>
          <p:cNvSpPr/>
          <p:nvPr/>
        </p:nvSpPr>
        <p:spPr>
          <a:xfrm>
            <a:off x="5156135" y="4265296"/>
            <a:ext cx="648072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Ellipse 4"/>
          <p:cNvSpPr/>
          <p:nvPr/>
        </p:nvSpPr>
        <p:spPr>
          <a:xfrm>
            <a:off x="5421612" y="3018101"/>
            <a:ext cx="360000" cy="360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Flèche droite 5"/>
          <p:cNvSpPr/>
          <p:nvPr/>
        </p:nvSpPr>
        <p:spPr>
          <a:xfrm>
            <a:off x="5743770" y="4445328"/>
            <a:ext cx="1620000" cy="216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5811955" y="4772206"/>
            <a:ext cx="1800000" cy="72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Sibiu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4166" y="4866593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34792" y="5194821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39612" y="4834821"/>
            <a:ext cx="108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Flèche vers le haut 10"/>
          <p:cNvSpPr/>
          <p:nvPr/>
        </p:nvSpPr>
        <p:spPr>
          <a:xfrm>
            <a:off x="5372170" y="2646682"/>
            <a:ext cx="216000" cy="1692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5762671" y="1877560"/>
            <a:ext cx="1800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Orastie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78144" y="2646682"/>
            <a:ext cx="1980000" cy="90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21166" y="1966447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47491" y="2250682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8144" y="2834914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68144" y="3167204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èche gauche 18"/>
          <p:cNvSpPr/>
          <p:nvPr/>
        </p:nvSpPr>
        <p:spPr>
          <a:xfrm>
            <a:off x="4234241" y="4445328"/>
            <a:ext cx="921894" cy="21600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/>
          <p:cNvSpPr/>
          <p:nvPr/>
        </p:nvSpPr>
        <p:spPr>
          <a:xfrm>
            <a:off x="4450254" y="1979862"/>
            <a:ext cx="1224000" cy="4319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Alba Iulia</a:t>
            </a:r>
          </a:p>
          <a:p>
            <a:pPr algn="ctr"/>
            <a:r>
              <a:rPr lang="fr-CH" dirty="0" err="1" smtClean="0"/>
              <a:t>Lancram</a:t>
            </a:r>
            <a:endParaRPr lang="fr-CH" dirty="0"/>
          </a:p>
        </p:txBody>
      </p:sp>
      <p:sp>
        <p:nvSpPr>
          <p:cNvPr id="21" name="Rectangle 20"/>
          <p:cNvSpPr/>
          <p:nvPr/>
        </p:nvSpPr>
        <p:spPr>
          <a:xfrm>
            <a:off x="4002133" y="2031315"/>
            <a:ext cx="396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DN1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H-Vorschriftssignal-Einfahrt verboten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004" y="4301328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200004" y="5301208"/>
            <a:ext cx="900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150 m</a:t>
            </a:r>
            <a:endParaRPr lang="fr-CH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3923928" y="1739795"/>
            <a:ext cx="4119575" cy="3996000"/>
          </a:xfrm>
          <a:prstGeom prst="roundRect">
            <a:avLst>
              <a:gd name="adj" fmla="val 382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Ellipse 29"/>
          <p:cNvSpPr/>
          <p:nvPr/>
        </p:nvSpPr>
        <p:spPr>
          <a:xfrm>
            <a:off x="5303020" y="4389889"/>
            <a:ext cx="354301" cy="32687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34" name="Picture 2" descr="5.1 Russian road sign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691680" y="890728"/>
            <a:ext cx="12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informations</a:t>
            </a:r>
            <a:endParaRPr lang="fr-CH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necteur en angle 26"/>
          <p:cNvCxnSpPr>
            <a:endCxn id="13" idx="1"/>
          </p:cNvCxnSpPr>
          <p:nvPr/>
        </p:nvCxnSpPr>
        <p:spPr>
          <a:xfrm>
            <a:off x="3059832" y="980728"/>
            <a:ext cx="2718312" cy="2115954"/>
          </a:xfrm>
          <a:prstGeom prst="bentConnector3">
            <a:avLst>
              <a:gd name="adj1" fmla="val 24460"/>
            </a:avLst>
          </a:prstGeom>
          <a:ln w="19050">
            <a:solidFill>
              <a:schemeClr val="tx1"/>
            </a:solidFill>
            <a:headEnd type="stealth" w="med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64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0" y="224664"/>
            <a:ext cx="3024000" cy="2088534"/>
          </a:xfrm>
          <a:prstGeom prst="rect">
            <a:avLst/>
          </a:prstGeom>
        </p:spPr>
      </p:pic>
      <p:sp>
        <p:nvSpPr>
          <p:cNvPr id="4" name="Pentagone 3"/>
          <p:cNvSpPr/>
          <p:nvPr/>
        </p:nvSpPr>
        <p:spPr>
          <a:xfrm>
            <a:off x="4007536" y="764704"/>
            <a:ext cx="2700000" cy="756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Bucuresti</a:t>
            </a:r>
            <a:r>
              <a:rPr lang="fr-CH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310</a:t>
            </a:r>
          </a:p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Sibiu          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234" y="836704"/>
            <a:ext cx="470820" cy="612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3665" y="2358905"/>
            <a:ext cx="8424936" cy="72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8" y="2552636"/>
            <a:ext cx="3024000" cy="1763976"/>
          </a:xfrm>
          <a:prstGeom prst="rect">
            <a:avLst/>
          </a:prstGeom>
        </p:spPr>
      </p:pic>
      <p:sp>
        <p:nvSpPr>
          <p:cNvPr id="9" name="Pentagone 8"/>
          <p:cNvSpPr/>
          <p:nvPr/>
        </p:nvSpPr>
        <p:spPr>
          <a:xfrm>
            <a:off x="3902389" y="2552305"/>
            <a:ext cx="2520000" cy="756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     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214</a:t>
            </a:r>
          </a:p>
          <a:p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Orastie</a:t>
            </a:r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entagone 9"/>
          <p:cNvSpPr/>
          <p:nvPr/>
        </p:nvSpPr>
        <p:spPr>
          <a:xfrm>
            <a:off x="3902389" y="3352758"/>
            <a:ext cx="2880000" cy="936000"/>
          </a:xfrm>
          <a:prstGeom prst="homePlat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Ins="0" rtlCol="0" anchor="ctr"/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133</a:t>
            </a:r>
          </a:p>
          <a:p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  145</a:t>
            </a:r>
          </a:p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         13</a:t>
            </a: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entagone 10"/>
          <p:cNvSpPr/>
          <p:nvPr/>
        </p:nvSpPr>
        <p:spPr>
          <a:xfrm>
            <a:off x="3902389" y="4364275"/>
            <a:ext cx="2520000" cy="540000"/>
          </a:xfrm>
          <a:prstGeom prst="homePlat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  12</a:t>
            </a:r>
          </a:p>
        </p:txBody>
      </p:sp>
      <p:pic>
        <p:nvPicPr>
          <p:cNvPr id="13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536" y="2624305"/>
            <a:ext cx="470820" cy="612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632" y="3514758"/>
            <a:ext cx="470820" cy="612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066919" y="4526275"/>
            <a:ext cx="396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DN1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3665" y="4972975"/>
            <a:ext cx="8424936" cy="72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38" y="5157192"/>
            <a:ext cx="2857826" cy="1507779"/>
          </a:xfrm>
          <a:prstGeom prst="rect">
            <a:avLst/>
          </a:prstGeom>
        </p:spPr>
      </p:pic>
      <p:sp>
        <p:nvSpPr>
          <p:cNvPr id="18" name="Pentagone 17"/>
          <p:cNvSpPr/>
          <p:nvPr/>
        </p:nvSpPr>
        <p:spPr>
          <a:xfrm>
            <a:off x="3902389" y="5229200"/>
            <a:ext cx="2520000" cy="540000"/>
          </a:xfrm>
          <a:prstGeom prst="homePlat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algn="ctr"/>
            <a:r>
              <a:rPr lang="fr-CH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Sebes</a:t>
            </a:r>
            <a:r>
              <a:rPr lang="fr-C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4</a:t>
            </a:r>
            <a:endParaRPr lang="fr-CH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82356" y="5391200"/>
            <a:ext cx="396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DN1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èche droite 19"/>
          <p:cNvSpPr/>
          <p:nvPr/>
        </p:nvSpPr>
        <p:spPr>
          <a:xfrm flipH="1">
            <a:off x="3897308" y="5874495"/>
            <a:ext cx="2520000" cy="720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21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949280"/>
            <a:ext cx="695256" cy="576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876256" y="3730758"/>
            <a:ext cx="12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informations</a:t>
            </a:r>
            <a:endParaRPr lang="fr-CH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37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3363478" cy="234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0" y="1502656"/>
            <a:ext cx="3672408" cy="37444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Flèche vers le haut 5"/>
          <p:cNvSpPr/>
          <p:nvPr/>
        </p:nvSpPr>
        <p:spPr>
          <a:xfrm>
            <a:off x="6962327" y="1752021"/>
            <a:ext cx="216000" cy="108000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7016327" y="3374880"/>
            <a:ext cx="108000" cy="169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Flèche gauche 7"/>
          <p:cNvSpPr/>
          <p:nvPr/>
        </p:nvSpPr>
        <p:spPr>
          <a:xfrm>
            <a:off x="4860032" y="3012053"/>
            <a:ext cx="2002014" cy="21600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Ellipse 8"/>
          <p:cNvSpPr/>
          <p:nvPr/>
        </p:nvSpPr>
        <p:spPr>
          <a:xfrm>
            <a:off x="6732228" y="2832021"/>
            <a:ext cx="648072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Ellipse 9"/>
          <p:cNvSpPr/>
          <p:nvPr/>
        </p:nvSpPr>
        <p:spPr>
          <a:xfrm>
            <a:off x="6893176" y="2956614"/>
            <a:ext cx="354301" cy="32687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4857473" y="4094864"/>
            <a:ext cx="1980000" cy="900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62671" y="3374864"/>
            <a:ext cx="1800000" cy="648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tlCol="0" anchor="ctr"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r>
              <a:rPr lang="fr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Orastie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00012" y="1752021"/>
            <a:ext cx="1224000" cy="5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Alba Iulia</a:t>
            </a:r>
          </a:p>
          <a:p>
            <a:pPr algn="ctr"/>
            <a:r>
              <a:rPr lang="fr-CH" dirty="0" err="1" smtClean="0"/>
              <a:t>Lancram</a:t>
            </a:r>
            <a:endParaRPr lang="fr-CH" dirty="0"/>
          </a:p>
        </p:txBody>
      </p:sp>
      <p:sp>
        <p:nvSpPr>
          <p:cNvPr id="14" name="Rectangle 13"/>
          <p:cNvSpPr/>
          <p:nvPr/>
        </p:nvSpPr>
        <p:spPr>
          <a:xfrm>
            <a:off x="5155873" y="1951828"/>
            <a:ext cx="396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DN1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47487" y="4850848"/>
            <a:ext cx="864000" cy="28803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150 m</a:t>
            </a:r>
            <a:endParaRPr lang="fr-CH" dirty="0"/>
          </a:p>
        </p:txBody>
      </p:sp>
      <p:sp>
        <p:nvSpPr>
          <p:cNvPr id="16" name="Rectangle 15"/>
          <p:cNvSpPr/>
          <p:nvPr/>
        </p:nvSpPr>
        <p:spPr>
          <a:xfrm>
            <a:off x="4987670" y="3442949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E68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87670" y="3704195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87670" y="4299634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E81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7670" y="4634848"/>
            <a:ext cx="396000" cy="216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A8</a:t>
            </a:r>
            <a:endParaRPr lang="fr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644008" y="1556792"/>
            <a:ext cx="3563952" cy="3636000"/>
          </a:xfrm>
          <a:prstGeom prst="roundRect">
            <a:avLst>
              <a:gd name="adj" fmla="val 313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1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843808" y="4821438"/>
            <a:ext cx="12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informations</a:t>
            </a:r>
            <a:endParaRPr lang="fr-CH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necteur droit avec flèche 2"/>
          <p:cNvCxnSpPr>
            <a:endCxn id="22" idx="3"/>
          </p:cNvCxnSpPr>
          <p:nvPr/>
        </p:nvCxnSpPr>
        <p:spPr>
          <a:xfrm flipH="1">
            <a:off x="4139808" y="4911438"/>
            <a:ext cx="720224" cy="0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90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 txBox="1">
            <a:spLocks/>
          </p:cNvSpPr>
          <p:nvPr/>
        </p:nvSpPr>
        <p:spPr>
          <a:xfrm>
            <a:off x="107504" y="1124744"/>
            <a:ext cx="4400228" cy="639762"/>
          </a:xfrm>
          <a:prstGeom prst="rect">
            <a:avLst/>
          </a:prstGeom>
          <a:solidFill>
            <a:srgbClr val="00B050"/>
          </a:solidFill>
        </p:spPr>
        <p:txBody>
          <a:bodyPr tIns="108000" bIns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E68   A1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4572000" y="1124745"/>
            <a:ext cx="4464496" cy="648072"/>
          </a:xfrm>
          <a:prstGeom prst="rect">
            <a:avLst/>
          </a:prstGeom>
          <a:solidFill>
            <a:srgbClr val="00B050"/>
          </a:solidFill>
        </p:spPr>
        <p:txBody>
          <a:bodyPr tIns="108000" rIns="612000" bIns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E81   A8</a:t>
            </a:r>
            <a:endParaRPr lang="fr-C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>
          <a:xfrm>
            <a:off x="107504" y="1828287"/>
            <a:ext cx="4392488" cy="2520000"/>
          </a:xfrm>
          <a:prstGeom prst="rect">
            <a:avLst/>
          </a:prstGeom>
          <a:solidFill>
            <a:srgbClr val="00B050"/>
          </a:solidFill>
        </p:spPr>
        <p:txBody>
          <a:bodyPr lIns="432000" rIns="7200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fr-CH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marL="0" indent="0" algn="ctr">
              <a:buFont typeface="Arial" pitchFamily="34" charset="0"/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Timisoara</a:t>
            </a:r>
          </a:p>
          <a:p>
            <a:pPr marL="0" indent="0" algn="ctr">
              <a:buFont typeface="Arial" pitchFamily="34" charset="0"/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Orastie</a:t>
            </a:r>
            <a:endParaRPr lang="fr-CH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contenu 5"/>
          <p:cNvSpPr txBox="1">
            <a:spLocks/>
          </p:cNvSpPr>
          <p:nvPr/>
        </p:nvSpPr>
        <p:spPr>
          <a:xfrm>
            <a:off x="4571999" y="1844824"/>
            <a:ext cx="4500000" cy="2520000"/>
          </a:xfrm>
          <a:prstGeom prst="rect">
            <a:avLst/>
          </a:prstGeom>
          <a:solidFill>
            <a:srgbClr val="00B050"/>
          </a:solidFill>
        </p:spPr>
        <p:txBody>
          <a:bodyPr lIns="720000" rIns="10800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fr-CH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Cluj </a:t>
            </a: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endParaRPr lang="fr-CH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fr-CH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marL="0" indent="0" algn="ctr">
              <a:buFont typeface="Arial" pitchFamily="34" charset="0"/>
              <a:buNone/>
            </a:pPr>
            <a:r>
              <a:rPr lang="fr-CH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</a:t>
            </a:r>
          </a:p>
          <a:p>
            <a:pPr marL="0" indent="0" algn="ctr">
              <a:buFont typeface="Arial" pitchFamily="34" charset="0"/>
              <a:buNone/>
            </a:pPr>
            <a:endParaRPr lang="fr-CH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fr-CH" sz="400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79512" y="1196752"/>
            <a:ext cx="4248472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4644008" y="1196752"/>
            <a:ext cx="4302218" cy="50405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179512" y="1916832"/>
            <a:ext cx="4248472" cy="2376000"/>
          </a:xfrm>
          <a:prstGeom prst="roundRect">
            <a:avLst>
              <a:gd name="adj" fmla="val 586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644008" y="1916832"/>
            <a:ext cx="4302218" cy="2376000"/>
          </a:xfrm>
          <a:prstGeom prst="roundRect">
            <a:avLst>
              <a:gd name="adj" fmla="val 446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172725" y="4364824"/>
            <a:ext cx="360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Flèche vers le haut 14"/>
          <p:cNvSpPr/>
          <p:nvPr/>
        </p:nvSpPr>
        <p:spPr>
          <a:xfrm>
            <a:off x="611560" y="2708920"/>
            <a:ext cx="468000" cy="108000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Flèche vers le haut 15"/>
          <p:cNvSpPr/>
          <p:nvPr/>
        </p:nvSpPr>
        <p:spPr>
          <a:xfrm rot="2700000">
            <a:off x="4977864" y="2850639"/>
            <a:ext cx="504000" cy="97200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8"/>
          <p:cNvSpPr/>
          <p:nvPr/>
        </p:nvSpPr>
        <p:spPr>
          <a:xfrm>
            <a:off x="8655539" y="4340002"/>
            <a:ext cx="360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0" name="Picture 2" descr="5.1 Russian road sig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859732" y="4653136"/>
            <a:ext cx="12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panel</a:t>
            </a:r>
            <a:endParaRPr lang="fr-CH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49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3925720" cy="2628000"/>
          </a:xfrm>
          <a:prstGeom prst="rect">
            <a:avLst/>
          </a:prstGeom>
        </p:spPr>
      </p:pic>
      <p:sp>
        <p:nvSpPr>
          <p:cNvPr id="3" name="Pentagone 2"/>
          <p:cNvSpPr/>
          <p:nvPr/>
        </p:nvSpPr>
        <p:spPr>
          <a:xfrm>
            <a:off x="4877213" y="1713350"/>
            <a:ext cx="2520000" cy="720000"/>
          </a:xfrm>
          <a:prstGeom prst="homePlat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Ins="0" rtlCol="0" anchor="ctr"/>
          <a:lstStyle/>
          <a:p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Iulia  12</a:t>
            </a:r>
          </a:p>
          <a:p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Lancram</a:t>
            </a: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4048" y="1965350"/>
            <a:ext cx="396000" cy="2160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DN1</a:t>
            </a:r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èche droite 4"/>
          <p:cNvSpPr/>
          <p:nvPr/>
        </p:nvSpPr>
        <p:spPr>
          <a:xfrm flipH="1">
            <a:off x="4686688" y="3428808"/>
            <a:ext cx="2880000" cy="900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612000" rtlCol="0" anchor="t"/>
          <a:lstStyle/>
          <a:p>
            <a:pPr algn="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  Cluj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Napoca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145 </a:t>
            </a:r>
            <a:r>
              <a:rPr lang="fr-CH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Targu</a:t>
            </a:r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Mures</a:t>
            </a:r>
          </a:p>
          <a:p>
            <a:pPr algn="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     Alba Julia</a:t>
            </a:r>
          </a:p>
        </p:txBody>
      </p:sp>
      <p:pic>
        <p:nvPicPr>
          <p:cNvPr id="6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618" y="3572808"/>
            <a:ext cx="470820" cy="612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 droite 6"/>
          <p:cNvSpPr/>
          <p:nvPr/>
        </p:nvSpPr>
        <p:spPr>
          <a:xfrm flipH="1">
            <a:off x="4686688" y="2654808"/>
            <a:ext cx="2880000" cy="720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720000" rtlCol="0" anchor="t"/>
          <a:lstStyle/>
          <a:p>
            <a:pPr algn="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214          </a:t>
            </a:r>
            <a:r>
              <a:rPr lang="fr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Arad</a:t>
            </a:r>
          </a:p>
          <a:p>
            <a:pPr algn="r"/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     </a:t>
            </a:r>
            <a:r>
              <a:rPr lang="fr-CH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Orastie</a:t>
            </a:r>
            <a:endParaRPr lang="fr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311" y="2708808"/>
            <a:ext cx="470820" cy="612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5.1 Russian road sig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80" y="224664"/>
            <a:ext cx="361800" cy="36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596835" y="3788808"/>
            <a:ext cx="1296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informations</a:t>
            </a:r>
            <a:endParaRPr lang="fr-CH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29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icaire">
  <a:themeElements>
    <a:clrScheme name="Apothicair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icaire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icair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rgbClr val="0070C0"/>
        </a:solidFill>
        <a:ln>
          <a:solidFill>
            <a:schemeClr val="bg1"/>
          </a:solidFill>
        </a:ln>
      </a:spPr>
      <a:bodyPr lIns="684000" rIns="0" rtlCol="0" anchor="ctr"/>
      <a:lstStyle>
        <a:defPPr>
          <a:defRPr sz="20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274</TotalTime>
  <Words>337</Words>
  <Application>Microsoft Office PowerPoint</Application>
  <PresentationFormat>Affichage à l'écran (4:3)</PresentationFormat>
  <Paragraphs>208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Apothicaire</vt:lpstr>
      <vt:lpstr>AUTOSTRADA Semnalizare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</dc:creator>
  <cp:lastModifiedBy>Sophie</cp:lastModifiedBy>
  <cp:revision>46</cp:revision>
  <dcterms:created xsi:type="dcterms:W3CDTF">2016-10-04T12:45:08Z</dcterms:created>
  <dcterms:modified xsi:type="dcterms:W3CDTF">2016-10-07T09:27:02Z</dcterms:modified>
</cp:coreProperties>
</file>